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FFE8-AB9C-4F52-9832-858B92177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C677F-BDAD-4B5C-BFEE-4F0BF4442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6570-9AF5-4941-9888-6EB793EE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92FC-9BA0-4CE1-AFF6-9452230D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0A83C-95C6-4FB7-97B4-BFF8A7BB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FC02-B724-4722-848D-AFF19B69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36F2E-A4B7-4FB7-98EC-49FB09A2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EF171-555A-466D-B39B-0F668C3B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25F4-04BF-4017-B852-16E09327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CA100-D00C-456B-9398-4B53903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BB446-F33B-4FFD-830B-793FBC360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9A467-3DA6-4455-9480-24150D25C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B899F-98D6-46D9-BF9E-1F8AE062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5BD5-F434-41CF-985E-E44F9E90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DDC5-5474-4F69-96C2-0EE5BA62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21B3-3740-4C59-A2B4-0B468D4B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E8D8-19C5-4CAE-A6C8-1B2B4371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D43B-5A34-4ECF-9D90-7FCF5FFA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1C05A-A728-424E-9D54-0D69C51D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C36DF-60BA-48E5-9F32-601C0B0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40EE-107E-4E17-990C-E503994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D43F1-3483-412C-9D40-D3C216FED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1F85E-731F-42AE-9904-8FE6AD80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E846-1B17-4FCC-9AFF-D1B15B83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3D5C-448A-4141-AD95-9A7E0D6E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7144-79CC-43A5-A4B8-B00B337B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0A18-8DC0-490B-8695-3E43171D6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4BA1-A853-49D2-815C-175441DC2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D4012-1770-4E38-A6FE-964A586F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7F5E1-6C6D-48CF-8715-858D4DC9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8EAF5-8C91-4ADD-BC52-7191DBA9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99BA-F9F1-4BF0-944A-FF198C79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7CCE3-0CE7-4637-ACF0-89E3024D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19D8C-0643-4CBF-8168-05898B940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4ABD4-705D-42BF-859D-C7E199D24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6D203-08F7-4274-B87D-2988C8BE9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F61FC-12B9-425B-857C-FB33B60E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DB8FA-A254-4DBC-961F-88920FC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60766-C2C6-4B19-A75E-7E13F2CD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0570-A110-4DBC-800B-47C3E2A6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BC92E-2421-42C0-AFD2-A7D2466A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80627-F06A-419D-BCBD-6EC48928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D69BA-8ECA-45F0-BC86-3BEE59E9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A8463-B915-4585-A776-3199ABA5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FADFC-4C15-4C1E-A8C6-7491BE80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55AD9-C13C-4DD9-BD87-59D6C85C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EB1C-6956-4FDB-A4AB-235F6D58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DEEE-12ED-426B-9EC6-81B16B67B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69732-F02A-4531-954A-F0DFAFD8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B99C4-C913-4404-89E7-094C9B0C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70DD4-2F8B-4653-9434-88D084E0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B3D80-3A2D-4EEE-910C-4FEE28F7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FDF4-71D0-4E03-B05A-3FD42CF7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3D47A-B1AB-4556-86F6-F2EA4D53E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21AC3-FDF5-4CD3-935A-AF6C5D090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7EBCF-7F74-44D2-B200-1C228D29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EA313-4B37-4D27-A1BF-D6868295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A984B-6066-43BD-8E7A-C48B27C2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DFD10-498F-4AFB-8274-B7A683E7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DBAC-6A87-4833-ABAD-F80584F80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3822-2CAE-4981-A23C-A8FA666D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3ABA-7355-416E-B4E0-C0010B5C88F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3B09-BEE2-4AD7-9258-3A5BB973A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9F70-41F1-4372-AFAA-260B5B37F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7D58-0007-45E7-8536-72F935D9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5DD5D-0946-43AA-BC57-F58E7C8BC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786185"/>
            <a:ext cx="4457700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8E439-D2A0-4EA4-920E-E19EB306B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93" y="920451"/>
            <a:ext cx="4457700" cy="297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CC666-15C3-4288-94B8-E83E0E67A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3417570"/>
            <a:ext cx="4457700" cy="2971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97D077-E0E0-45E4-9ECF-FB7B87C15730}"/>
              </a:ext>
            </a:extLst>
          </p:cNvPr>
          <p:cNvSpPr txBox="1"/>
          <p:nvPr/>
        </p:nvSpPr>
        <p:spPr>
          <a:xfrm>
            <a:off x="3064972" y="131386"/>
            <a:ext cx="5690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Successfully run RAVE algorithm with new NGFS FRP (GOES18-FD) and output fire emissions</a:t>
            </a:r>
          </a:p>
          <a:p>
            <a:pPr algn="ctr"/>
            <a:r>
              <a:rPr lang="en-US" b="1" dirty="0"/>
              <a:t>Example: 18:00UTC 20231112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5EF66-8768-4366-A2E8-5AF207A4DC5F}"/>
              </a:ext>
            </a:extLst>
          </p:cNvPr>
          <p:cNvSpPr txBox="1"/>
          <p:nvPr/>
        </p:nvSpPr>
        <p:spPr>
          <a:xfrm>
            <a:off x="1354570" y="2474547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FDE6A-D35E-4440-9F0B-6D80F41378EE}"/>
              </a:ext>
            </a:extLst>
          </p:cNvPr>
          <p:cNvSpPr txBox="1"/>
          <p:nvPr/>
        </p:nvSpPr>
        <p:spPr>
          <a:xfrm>
            <a:off x="1274617" y="5170179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B15F7-1546-4E95-AAD3-4C2168259AD1}"/>
              </a:ext>
            </a:extLst>
          </p:cNvPr>
          <p:cNvSpPr txBox="1"/>
          <p:nvPr/>
        </p:nvSpPr>
        <p:spPr>
          <a:xfrm>
            <a:off x="7140285" y="2665136"/>
            <a:ext cx="105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PM2.5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13510F-4F65-4092-BBBE-831FC013C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457700" cy="2971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819DBC-9FC0-4BB6-87B3-29A8C0718474}"/>
              </a:ext>
            </a:extLst>
          </p:cNvPr>
          <p:cNvSpPr txBox="1"/>
          <p:nvPr/>
        </p:nvSpPr>
        <p:spPr>
          <a:xfrm>
            <a:off x="7666470" y="5340101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CH4</a:t>
            </a:r>
          </a:p>
        </p:txBody>
      </p:sp>
    </p:spTree>
    <p:extLst>
      <p:ext uri="{BB962C8B-B14F-4D97-AF65-F5344CB8AC3E}">
        <p14:creationId xmlns:p14="http://schemas.microsoft.com/office/powerpoint/2010/main" val="148060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AB3C7-F7D7-4E87-9889-A8E3F69C8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326130"/>
            <a:ext cx="51435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52F89-EC89-4527-AECF-225C3165E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0"/>
            <a:ext cx="51435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B61C5-0B5A-4697-B7CB-8DF1B5705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3429000"/>
            <a:ext cx="5143500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F2D08-F2C9-4531-9E21-3C63A697007F}"/>
              </a:ext>
            </a:extLst>
          </p:cNvPr>
          <p:cNvSpPr txBox="1"/>
          <p:nvPr/>
        </p:nvSpPr>
        <p:spPr>
          <a:xfrm>
            <a:off x="1376218" y="5264728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67FDF-9DEF-4241-8105-AF440C4D7AC7}"/>
              </a:ext>
            </a:extLst>
          </p:cNvPr>
          <p:cNvSpPr txBox="1"/>
          <p:nvPr/>
        </p:nvSpPr>
        <p:spPr>
          <a:xfrm>
            <a:off x="7934036" y="2078183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B9D9F-D0CD-435B-B120-5BD4B9841ED2}"/>
              </a:ext>
            </a:extLst>
          </p:cNvPr>
          <p:cNvSpPr txBox="1"/>
          <p:nvPr/>
        </p:nvSpPr>
        <p:spPr>
          <a:xfrm>
            <a:off x="7462982" y="5322517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3F21EA-B635-4BB2-A71D-346DEA386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4" y="239175"/>
            <a:ext cx="5143500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C5376F-FD26-44BE-89B1-2F00B0602130}"/>
              </a:ext>
            </a:extLst>
          </p:cNvPr>
          <p:cNvSpPr txBox="1"/>
          <p:nvPr/>
        </p:nvSpPr>
        <p:spPr>
          <a:xfrm>
            <a:off x="1348451" y="2299378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45B1CA-6FC4-477F-ACCB-B3FC5D18D932}"/>
              </a:ext>
            </a:extLst>
          </p:cNvPr>
          <p:cNvSpPr txBox="1"/>
          <p:nvPr/>
        </p:nvSpPr>
        <p:spPr>
          <a:xfrm>
            <a:off x="4936302" y="166554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18:00UTC 20231112</a:t>
            </a:r>
          </a:p>
        </p:txBody>
      </p:sp>
    </p:spTree>
    <p:extLst>
      <p:ext uri="{BB962C8B-B14F-4D97-AF65-F5344CB8AC3E}">
        <p14:creationId xmlns:p14="http://schemas.microsoft.com/office/powerpoint/2010/main" val="242975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EBB66-3648-41DD-BF1E-B3A38D7F7F77}"/>
              </a:ext>
            </a:extLst>
          </p:cNvPr>
          <p:cNvSpPr/>
          <p:nvPr/>
        </p:nvSpPr>
        <p:spPr>
          <a:xfrm>
            <a:off x="332005" y="793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Collocate spatial data from the CONUS sector to the full-disk dataset.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A9F5E-BCDC-4BF7-A4A2-E6F6600F06EA}"/>
              </a:ext>
            </a:extLst>
          </p:cNvPr>
          <p:cNvSpPr/>
          <p:nvPr/>
        </p:nvSpPr>
        <p:spPr>
          <a:xfrm>
            <a:off x="332005" y="3003066"/>
            <a:ext cx="545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Merge two 5-minute files into a single 10-minute file.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26A2E-2E7C-4D3E-8F90-71F733BEA127}"/>
              </a:ext>
            </a:extLst>
          </p:cNvPr>
          <p:cNvSpPr/>
          <p:nvPr/>
        </p:nvSpPr>
        <p:spPr>
          <a:xfrm>
            <a:off x="547170" y="162199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the pixel location (Lat/Lon) in GOES CONUS data does not directly correspond to the same pixel position in the GOES Full Disk image. The CONUS image is a subset of the Full Disk, but it has its own grid and coordinates, and is not just a "crop" from the Full Disk array.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F72B2A-831A-4DBF-B78B-1932D6D42A12}"/>
              </a:ext>
            </a:extLst>
          </p:cNvPr>
          <p:cNvCxnSpPr/>
          <p:nvPr/>
        </p:nvCxnSpPr>
        <p:spPr>
          <a:xfrm>
            <a:off x="1009873" y="4527933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C37B8-C4F8-4C35-8AF0-9604979DE536}"/>
              </a:ext>
            </a:extLst>
          </p:cNvPr>
          <p:cNvCxnSpPr/>
          <p:nvPr/>
        </p:nvCxnSpPr>
        <p:spPr>
          <a:xfrm>
            <a:off x="1009872" y="4856603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172DAD-13A3-479E-953D-3C55EC085A54}"/>
              </a:ext>
            </a:extLst>
          </p:cNvPr>
          <p:cNvCxnSpPr/>
          <p:nvPr/>
        </p:nvCxnSpPr>
        <p:spPr>
          <a:xfrm>
            <a:off x="1009871" y="5179639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3EEAAF-FE85-4C77-89A8-4F840B4ECD57}"/>
              </a:ext>
            </a:extLst>
          </p:cNvPr>
          <p:cNvCxnSpPr/>
          <p:nvPr/>
        </p:nvCxnSpPr>
        <p:spPr>
          <a:xfrm>
            <a:off x="1009871" y="5471144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A52EB-CD2D-4AA7-BC05-1084AA9016C5}"/>
              </a:ext>
            </a:extLst>
          </p:cNvPr>
          <p:cNvCxnSpPr/>
          <p:nvPr/>
        </p:nvCxnSpPr>
        <p:spPr>
          <a:xfrm>
            <a:off x="1009870" y="5779616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1FE60E-47FF-4CAD-8D6D-71F7715BD702}"/>
              </a:ext>
            </a:extLst>
          </p:cNvPr>
          <p:cNvCxnSpPr/>
          <p:nvPr/>
        </p:nvCxnSpPr>
        <p:spPr>
          <a:xfrm>
            <a:off x="1009870" y="6089924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DCE45-7607-42F7-8C99-EE2019A61DC4}"/>
              </a:ext>
            </a:extLst>
          </p:cNvPr>
          <p:cNvCxnSpPr/>
          <p:nvPr/>
        </p:nvCxnSpPr>
        <p:spPr>
          <a:xfrm>
            <a:off x="1009873" y="4140506"/>
            <a:ext cx="3947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7DDA26-03A2-4167-B40B-58B4EF398302}"/>
              </a:ext>
            </a:extLst>
          </p:cNvPr>
          <p:cNvCxnSpPr>
            <a:cxnSpLocks/>
          </p:cNvCxnSpPr>
          <p:nvPr/>
        </p:nvCxnSpPr>
        <p:spPr>
          <a:xfrm>
            <a:off x="1265102" y="3954803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7F2DF0-FE6D-4BDE-BF70-201C124CE927}"/>
              </a:ext>
            </a:extLst>
          </p:cNvPr>
          <p:cNvCxnSpPr>
            <a:cxnSpLocks/>
          </p:cNvCxnSpPr>
          <p:nvPr/>
        </p:nvCxnSpPr>
        <p:spPr>
          <a:xfrm>
            <a:off x="2269472" y="3992294"/>
            <a:ext cx="0" cy="2098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E1FB92-20A9-4FC9-83A2-B73BB13C02C6}"/>
              </a:ext>
            </a:extLst>
          </p:cNvPr>
          <p:cNvCxnSpPr>
            <a:cxnSpLocks/>
          </p:cNvCxnSpPr>
          <p:nvPr/>
        </p:nvCxnSpPr>
        <p:spPr>
          <a:xfrm>
            <a:off x="1637839" y="3954804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F7784F-70AD-4324-BF73-15AEFB3FC506}"/>
              </a:ext>
            </a:extLst>
          </p:cNvPr>
          <p:cNvCxnSpPr>
            <a:cxnSpLocks/>
          </p:cNvCxnSpPr>
          <p:nvPr/>
        </p:nvCxnSpPr>
        <p:spPr>
          <a:xfrm>
            <a:off x="2034446" y="3954803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5E0B3-76C8-4023-9673-D97453225DB1}"/>
              </a:ext>
            </a:extLst>
          </p:cNvPr>
          <p:cNvCxnSpPr>
            <a:cxnSpLocks/>
          </p:cNvCxnSpPr>
          <p:nvPr/>
        </p:nvCxnSpPr>
        <p:spPr>
          <a:xfrm>
            <a:off x="2407184" y="3954803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2577B-B5C5-4696-AA73-000F8D5894CB}"/>
              </a:ext>
            </a:extLst>
          </p:cNvPr>
          <p:cNvCxnSpPr>
            <a:cxnSpLocks/>
          </p:cNvCxnSpPr>
          <p:nvPr/>
        </p:nvCxnSpPr>
        <p:spPr>
          <a:xfrm>
            <a:off x="2812972" y="3954803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FCB06A-E98B-4886-88C0-AA12AC175A47}"/>
              </a:ext>
            </a:extLst>
          </p:cNvPr>
          <p:cNvCxnSpPr>
            <a:cxnSpLocks/>
          </p:cNvCxnSpPr>
          <p:nvPr/>
        </p:nvCxnSpPr>
        <p:spPr>
          <a:xfrm>
            <a:off x="4303921" y="3929099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2784B6-93E8-43C0-8723-60DB4DF8EF22}"/>
              </a:ext>
            </a:extLst>
          </p:cNvPr>
          <p:cNvCxnSpPr>
            <a:cxnSpLocks/>
          </p:cNvCxnSpPr>
          <p:nvPr/>
        </p:nvCxnSpPr>
        <p:spPr>
          <a:xfrm>
            <a:off x="3957161" y="3943378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4E1019-DD06-4669-9F63-3B0447EA641D}"/>
              </a:ext>
            </a:extLst>
          </p:cNvPr>
          <p:cNvCxnSpPr>
            <a:cxnSpLocks/>
          </p:cNvCxnSpPr>
          <p:nvPr/>
        </p:nvCxnSpPr>
        <p:spPr>
          <a:xfrm>
            <a:off x="3595170" y="3954803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968DE8-D394-45CA-9E40-A3775D682D5D}"/>
              </a:ext>
            </a:extLst>
          </p:cNvPr>
          <p:cNvCxnSpPr>
            <a:cxnSpLocks/>
          </p:cNvCxnSpPr>
          <p:nvPr/>
        </p:nvCxnSpPr>
        <p:spPr>
          <a:xfrm>
            <a:off x="3207743" y="3954803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FDEFEE-45F9-4656-84F0-F980AC81E602}"/>
              </a:ext>
            </a:extLst>
          </p:cNvPr>
          <p:cNvCxnSpPr>
            <a:cxnSpLocks/>
          </p:cNvCxnSpPr>
          <p:nvPr/>
        </p:nvCxnSpPr>
        <p:spPr>
          <a:xfrm>
            <a:off x="4656462" y="3929098"/>
            <a:ext cx="0" cy="250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B75A81-6584-47A8-8297-86F9C8A4FBB2}"/>
              </a:ext>
            </a:extLst>
          </p:cNvPr>
          <p:cNvCxnSpPr>
            <a:cxnSpLocks/>
          </p:cNvCxnSpPr>
          <p:nvPr/>
        </p:nvCxnSpPr>
        <p:spPr>
          <a:xfrm>
            <a:off x="2992696" y="3920595"/>
            <a:ext cx="0" cy="20771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70F670-58E0-4041-8D1C-243FDE8F62FA}"/>
              </a:ext>
            </a:extLst>
          </p:cNvPr>
          <p:cNvCxnSpPr>
            <a:cxnSpLocks/>
          </p:cNvCxnSpPr>
          <p:nvPr/>
        </p:nvCxnSpPr>
        <p:spPr>
          <a:xfrm>
            <a:off x="3425418" y="3929098"/>
            <a:ext cx="0" cy="2079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33D1-5973-42C8-A12E-D8A963614077}"/>
              </a:ext>
            </a:extLst>
          </p:cNvPr>
          <p:cNvCxnSpPr>
            <a:cxnSpLocks/>
          </p:cNvCxnSpPr>
          <p:nvPr/>
        </p:nvCxnSpPr>
        <p:spPr>
          <a:xfrm>
            <a:off x="3745740" y="3992294"/>
            <a:ext cx="0" cy="1997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402622-42A7-49FC-95DA-84266D656393}"/>
              </a:ext>
            </a:extLst>
          </p:cNvPr>
          <p:cNvCxnSpPr>
            <a:cxnSpLocks/>
          </p:cNvCxnSpPr>
          <p:nvPr/>
        </p:nvCxnSpPr>
        <p:spPr>
          <a:xfrm>
            <a:off x="2137590" y="5628451"/>
            <a:ext cx="1743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B95C68-8037-40FD-9F5A-E6EB7CFD7B18}"/>
              </a:ext>
            </a:extLst>
          </p:cNvPr>
          <p:cNvCxnSpPr>
            <a:cxnSpLocks/>
          </p:cNvCxnSpPr>
          <p:nvPr/>
        </p:nvCxnSpPr>
        <p:spPr>
          <a:xfrm>
            <a:off x="2112081" y="5362209"/>
            <a:ext cx="1743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642605-07FE-4AF0-B11E-B83523D168CF}"/>
              </a:ext>
            </a:extLst>
          </p:cNvPr>
          <p:cNvCxnSpPr>
            <a:cxnSpLocks/>
          </p:cNvCxnSpPr>
          <p:nvPr/>
        </p:nvCxnSpPr>
        <p:spPr>
          <a:xfrm>
            <a:off x="2133917" y="5018850"/>
            <a:ext cx="1743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55AC44-4A4D-44D7-855D-668E7070B2DB}"/>
              </a:ext>
            </a:extLst>
          </p:cNvPr>
          <p:cNvCxnSpPr>
            <a:cxnSpLocks/>
          </p:cNvCxnSpPr>
          <p:nvPr/>
        </p:nvCxnSpPr>
        <p:spPr>
          <a:xfrm>
            <a:off x="2125470" y="4653458"/>
            <a:ext cx="1743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70C74D6-A024-4E6E-95F8-188CB12043F8}"/>
              </a:ext>
            </a:extLst>
          </p:cNvPr>
          <p:cNvCxnSpPr>
            <a:cxnSpLocks/>
          </p:cNvCxnSpPr>
          <p:nvPr/>
        </p:nvCxnSpPr>
        <p:spPr>
          <a:xfrm>
            <a:off x="2125469" y="4295410"/>
            <a:ext cx="1743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EB009F42-5B6B-4B8D-808A-253CD336FCCC}"/>
              </a:ext>
            </a:extLst>
          </p:cNvPr>
          <p:cNvSpPr/>
          <p:nvPr/>
        </p:nvSpPr>
        <p:spPr>
          <a:xfrm>
            <a:off x="2504003" y="4582177"/>
            <a:ext cx="145151" cy="13522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8B7921A4-C42B-40B7-AD13-A7A8E32BC20F}"/>
              </a:ext>
            </a:extLst>
          </p:cNvPr>
          <p:cNvSpPr/>
          <p:nvPr/>
        </p:nvSpPr>
        <p:spPr>
          <a:xfrm>
            <a:off x="2558130" y="4949778"/>
            <a:ext cx="145151" cy="13522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552B6E-DECA-4729-8655-1B2913536451}"/>
              </a:ext>
            </a:extLst>
          </p:cNvPr>
          <p:cNvCxnSpPr>
            <a:cxnSpLocks/>
          </p:cNvCxnSpPr>
          <p:nvPr/>
        </p:nvCxnSpPr>
        <p:spPr>
          <a:xfrm>
            <a:off x="2578800" y="3968161"/>
            <a:ext cx="0" cy="2098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89A88FD1-C74F-4005-8B06-61383FA34F03}"/>
              </a:ext>
            </a:extLst>
          </p:cNvPr>
          <p:cNvSpPr/>
          <p:nvPr/>
        </p:nvSpPr>
        <p:spPr>
          <a:xfrm>
            <a:off x="2907366" y="4575624"/>
            <a:ext cx="145151" cy="13522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B1C98A7E-B731-49EC-9D23-160F03D140A9}"/>
              </a:ext>
            </a:extLst>
          </p:cNvPr>
          <p:cNvSpPr/>
          <p:nvPr/>
        </p:nvSpPr>
        <p:spPr>
          <a:xfrm>
            <a:off x="2901608" y="4942025"/>
            <a:ext cx="145151" cy="13522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DFD3F658-0681-475A-AEA3-FBFB2FFD5EBE}"/>
              </a:ext>
            </a:extLst>
          </p:cNvPr>
          <p:cNvSpPr/>
          <p:nvPr/>
        </p:nvSpPr>
        <p:spPr>
          <a:xfrm>
            <a:off x="2754313" y="4458821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CB67BAA2-94E9-48F7-AFD4-392554196836}"/>
              </a:ext>
            </a:extLst>
          </p:cNvPr>
          <p:cNvSpPr/>
          <p:nvPr/>
        </p:nvSpPr>
        <p:spPr>
          <a:xfrm>
            <a:off x="2369554" y="4785005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DFB9A6-3B52-4CEB-99E5-F8F476C4F35D}"/>
              </a:ext>
            </a:extLst>
          </p:cNvPr>
          <p:cNvSpPr/>
          <p:nvPr/>
        </p:nvSpPr>
        <p:spPr>
          <a:xfrm>
            <a:off x="2748552" y="4808066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67BCD49E-8B1D-4709-BE57-F988218B6E0C}"/>
              </a:ext>
            </a:extLst>
          </p:cNvPr>
          <p:cNvSpPr/>
          <p:nvPr/>
        </p:nvSpPr>
        <p:spPr>
          <a:xfrm>
            <a:off x="3171900" y="4509106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5B89E7BE-9AC8-48FD-B145-E7367A3B6D68}"/>
              </a:ext>
            </a:extLst>
          </p:cNvPr>
          <p:cNvSpPr/>
          <p:nvPr/>
        </p:nvSpPr>
        <p:spPr>
          <a:xfrm>
            <a:off x="2361463" y="4466287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FF738B3A-5071-4E81-AB60-8F1458B4323C}"/>
              </a:ext>
            </a:extLst>
          </p:cNvPr>
          <p:cNvSpPr/>
          <p:nvPr/>
        </p:nvSpPr>
        <p:spPr>
          <a:xfrm>
            <a:off x="2758524" y="5102650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817B5945-F064-40EC-BCE0-6CC953A24E22}"/>
              </a:ext>
            </a:extLst>
          </p:cNvPr>
          <p:cNvSpPr/>
          <p:nvPr/>
        </p:nvSpPr>
        <p:spPr>
          <a:xfrm>
            <a:off x="3171900" y="4799069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778C5C29-10D8-4AF6-9609-302C4DC81EFA}"/>
              </a:ext>
            </a:extLst>
          </p:cNvPr>
          <p:cNvSpPr/>
          <p:nvPr/>
        </p:nvSpPr>
        <p:spPr>
          <a:xfrm>
            <a:off x="2366045" y="5110389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8C274C9E-9267-47CB-B923-2CC0E04503B7}"/>
              </a:ext>
            </a:extLst>
          </p:cNvPr>
          <p:cNvSpPr/>
          <p:nvPr/>
        </p:nvSpPr>
        <p:spPr>
          <a:xfrm>
            <a:off x="3204357" y="5079716"/>
            <a:ext cx="91440" cy="9144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DA74475-0C0A-4D2A-A72E-8B55D4AEE2DA}"/>
              </a:ext>
            </a:extLst>
          </p:cNvPr>
          <p:cNvSpPr txBox="1"/>
          <p:nvPr/>
        </p:nvSpPr>
        <p:spPr>
          <a:xfrm>
            <a:off x="2140575" y="6463284"/>
            <a:ext cx="18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 chart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CADF21-0916-4EE7-B520-F158B22F15E1}"/>
              </a:ext>
            </a:extLst>
          </p:cNvPr>
          <p:cNvSpPr txBox="1"/>
          <p:nvPr/>
        </p:nvSpPr>
        <p:spPr>
          <a:xfrm>
            <a:off x="701964" y="175491"/>
            <a:ext cx="522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Re-organize the current NGFS CONUS 5-minute data </a:t>
            </a:r>
          </a:p>
        </p:txBody>
      </p:sp>
    </p:spTree>
    <p:extLst>
      <p:ext uri="{BB962C8B-B14F-4D97-AF65-F5344CB8AC3E}">
        <p14:creationId xmlns:p14="http://schemas.microsoft.com/office/powerpoint/2010/main" val="42318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E0B142-F467-4241-97C8-5DD3F159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0" y="202764"/>
            <a:ext cx="5487166" cy="624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4D1DD-155E-42F1-B54D-38C3DC213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368656"/>
            <a:ext cx="5293568" cy="61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2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88029A-6D3F-40AC-B663-824C2E86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0" y="190048"/>
            <a:ext cx="5496692" cy="647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B6A35-8318-4F6D-B230-D55AF6AD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048"/>
            <a:ext cx="5496692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0900-140D-46FA-AE8C-0E66FD7B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9" y="0"/>
            <a:ext cx="9383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0DCBFE-7A48-499B-B772-F271EC4E8DA2}"/>
              </a:ext>
            </a:extLst>
          </p:cNvPr>
          <p:cNvSpPr/>
          <p:nvPr/>
        </p:nvSpPr>
        <p:spPr>
          <a:xfrm>
            <a:off x="632460" y="85725"/>
            <a:ext cx="1092327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Data question: FRP values are valid but Temperature and </a:t>
            </a:r>
            <a:r>
              <a:rPr lang="en-US" sz="1600" b="1"/>
              <a:t>Mask contain fill </a:t>
            </a:r>
            <a:r>
              <a:rPr lang="en-US" sz="1600" b="1" dirty="0"/>
              <a:t>values  ?</a:t>
            </a:r>
          </a:p>
          <a:p>
            <a:r>
              <a:rPr lang="en-US" sz="1600" b="1" dirty="0"/>
              <a:t>AREA            UINT      = Array[5424, 5424]</a:t>
            </a:r>
          </a:p>
          <a:p>
            <a:r>
              <a:rPr lang="en-US" sz="1600" b="1" dirty="0"/>
              <a:t>TEMP            UINT      = Array[5424, 5424]</a:t>
            </a:r>
          </a:p>
          <a:p>
            <a:r>
              <a:rPr lang="en-US" sz="1600" b="1" dirty="0"/>
              <a:t>MASK            INT       = Array[5424, 5424]</a:t>
            </a:r>
          </a:p>
          <a:p>
            <a:r>
              <a:rPr lang="en-US" sz="1600" b="1" dirty="0"/>
              <a:t>FRP             FLOAT     = Array[5424, 5424]</a:t>
            </a:r>
          </a:p>
          <a:p>
            <a:r>
              <a:rPr lang="en-US" sz="1600" b="1" dirty="0"/>
              <a:t>QA              BYTE      = Array[5424, 5424]</a:t>
            </a:r>
          </a:p>
          <a:p>
            <a:r>
              <a:rPr lang="en-US" sz="1600" b="1" dirty="0"/>
              <a:t>X               INT       = Array[5424]</a:t>
            </a:r>
          </a:p>
          <a:p>
            <a:r>
              <a:rPr lang="en-US" sz="1600" b="1" dirty="0"/>
              <a:t>Y               INT       = Array[5424]</a:t>
            </a:r>
          </a:p>
          <a:p>
            <a:r>
              <a:rPr lang="en-US" sz="1600" b="1" dirty="0"/>
              <a:t>    3088,     305      157.576,   0,   65535,   65535,      33</a:t>
            </a:r>
          </a:p>
          <a:p>
            <a:r>
              <a:rPr lang="en-US" sz="1600" b="1" dirty="0"/>
              <a:t>    3283,     470      112.825,   0,   65535,   65535,      33</a:t>
            </a:r>
          </a:p>
          <a:p>
            <a:r>
              <a:rPr lang="en-US" sz="1600" b="1" dirty="0"/>
              <a:t>    3301,     467      97.5756,   0,   65535,   65535,      33</a:t>
            </a:r>
          </a:p>
          <a:p>
            <a:r>
              <a:rPr lang="en-US" sz="1600" b="1" dirty="0"/>
              <a:t>    3722,     414      66.4364,   0,   65535,   65535,      33</a:t>
            </a:r>
          </a:p>
          <a:p>
            <a:r>
              <a:rPr lang="en-US" sz="1600" b="1" dirty="0"/>
              <a:t>    3827,    1048      35.8389,   0,     341,    1730,      30</a:t>
            </a:r>
          </a:p>
          <a:p>
            <a:r>
              <a:rPr lang="en-US" sz="1600" b="1" dirty="0"/>
              <a:t>../G18FDCData/OR_ABI-L2-FDCF-M6_G18_s20233160010203_e20233160019511_c20233160020017.nc</a:t>
            </a:r>
          </a:p>
          <a:p>
            <a:r>
              <a:rPr lang="en-US" sz="1600" b="1" dirty="0"/>
              <a:t>AREA            UINT      = Array[5424, 5424]</a:t>
            </a:r>
          </a:p>
          <a:p>
            <a:r>
              <a:rPr lang="en-US" sz="1600" b="1" dirty="0"/>
              <a:t>TEMP            UINT      = Array[5424, 5424]</a:t>
            </a:r>
          </a:p>
          <a:p>
            <a:r>
              <a:rPr lang="en-US" sz="1600" b="1" dirty="0"/>
              <a:t>MASK            INT       = Array[5424, 5424]</a:t>
            </a:r>
          </a:p>
          <a:p>
            <a:r>
              <a:rPr lang="en-US" sz="1600" b="1" dirty="0"/>
              <a:t>FRP             FLOAT     = Array[5424, 5424]</a:t>
            </a:r>
          </a:p>
          <a:p>
            <a:r>
              <a:rPr lang="en-US" sz="1600" b="1" dirty="0"/>
              <a:t>QA              BYTE      = Array[5424, 5424]</a:t>
            </a:r>
          </a:p>
          <a:p>
            <a:r>
              <a:rPr lang="en-US" sz="1600" b="1" dirty="0"/>
              <a:t>X               INT       = Array[5424]</a:t>
            </a:r>
          </a:p>
          <a:p>
            <a:r>
              <a:rPr lang="en-US" sz="1600" b="1" dirty="0"/>
              <a:t>Y               INT       = Array[5424]</a:t>
            </a:r>
          </a:p>
          <a:p>
            <a:r>
              <a:rPr lang="en-US" sz="1600" b="1" dirty="0"/>
              <a:t>    3088,     305      183.760,   0,   65535,   65535,      33</a:t>
            </a:r>
          </a:p>
          <a:p>
            <a:r>
              <a:rPr lang="en-US" sz="1600" b="1" dirty="0"/>
              <a:t>    3283,     470      95.7953,   0,   65535,   65535,      33</a:t>
            </a:r>
          </a:p>
          <a:p>
            <a:r>
              <a:rPr lang="en-US" sz="1600" b="1" dirty="0"/>
              <a:t>    3301,     467      87.6316,   0,   65535,   65535,      33</a:t>
            </a:r>
          </a:p>
          <a:p>
            <a:r>
              <a:rPr lang="en-US" sz="1600" b="1" dirty="0"/>
              <a:t>    3698,     392      76.2961,   0,   65535,   65535,      33</a:t>
            </a:r>
          </a:p>
          <a:p>
            <a:r>
              <a:rPr lang="en-US" sz="1600" b="1" dirty="0"/>
              <a:t>    3722,     414      65.3991,   0,   65535,   65535,      33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401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Chuanyu Xu</dc:creator>
  <cp:lastModifiedBy>Chuanyu Xu</cp:lastModifiedBy>
  <cp:revision>25</cp:revision>
  <dcterms:created xsi:type="dcterms:W3CDTF">2025-04-24T20:39:29Z</dcterms:created>
  <dcterms:modified xsi:type="dcterms:W3CDTF">2025-04-25T20:17:41Z</dcterms:modified>
</cp:coreProperties>
</file>