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A3E1E-98E5-4C58-B8D3-499A7069B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A9E07-D40A-48C9-A57F-981AC319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4BBE6-B20C-4B21-9EF9-BBAF4010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9353E-D612-4130-AB28-9BEC3AF9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33F56-1316-47D7-B1D1-2E312C7DB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2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65E63-E27F-4908-A40D-1462887E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95C2F-8B7A-477C-8561-3DF6BF2CF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7121A-E8F1-4DD5-8F2B-5812B11BE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C3FE-D8DA-4C9A-9F45-E5B07466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73A20-29B4-4F29-AD8E-9F7CC05B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6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65EE67-6807-4772-8C9F-0DAA935A36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344BC-D8C8-4DD9-AADF-9B4608DBD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6600C-DEB6-4F56-BDD0-80FBDD6F3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C5738-3E4E-4ABA-A601-156964657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45D3-EAE0-4953-B816-FF82C37F3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1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9E82-D2CF-49C4-BAEC-2F0FBC3DE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D23C2-2144-4D85-84AD-350FA16DF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7F88A-B6B7-46C8-9B8F-E1770C54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C0F88-9B40-48B4-9965-B6E0BB84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59F4E-878F-4870-90B7-B5D79A74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9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E1482-DFEC-4A4B-86F9-1659B7F1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21769-478B-489C-A3C3-C178F3BC9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B3D47-1F03-4AE1-8750-01364E8E4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CE7BA-3724-43DD-902B-0C7F4058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EFFB5-43FD-4EB5-BFD2-0445AE62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7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607F8-6FFC-4572-9E37-29D6A9C4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98CE-7849-491D-8FF5-5605BEA8F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9DFBB-DDF0-41BE-85C8-F7C56BE27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ECF16-57C1-4C8E-A7DA-66376F01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6B303-71F9-4F05-8345-29249D23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7D6D0-9F1F-452F-BF16-DCEBFA47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1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40671-B292-4514-A596-42C1F5FF7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80AD1-F166-495F-B99F-C7A1DB1DA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2697C-55DC-4EB4-B0A6-A728471BA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3CD3-EB95-4328-9F3A-94B4449E8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80904-19B8-49A6-960B-0242443242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8476B1-6FA7-4106-B37C-16FD25D2B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45CDFB-C99D-44AE-A875-43CA1A65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267177-AB42-45C1-9DE2-F4861540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9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A3E27-3F11-4971-840A-70F10999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BB9266-0280-45DA-AF00-4151CB02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5B04B8-BAA4-464E-A6E4-CE9A89DB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0EB56-7DAB-4F8C-A670-238DE3C0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3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F9E8B9-ABB4-4D58-BD2C-53413262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BE0079-3DBB-4AB8-A4A7-D63AE6DD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0F6AC-6479-4AEB-B25D-F2B33639B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0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0F9C2-5457-4412-947F-08466FE3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96B6C-004B-44C4-BC71-A307ABC34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B0422-0D74-4D64-808C-A1E6F2A02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2A6FE-1AEE-4BE8-B38C-BCA2A6D40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1D274-E464-49E4-950C-386E19E6F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80E07-4298-4AD3-BB10-A492EDCD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4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843E0-4834-4907-9D14-76498A09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0930E-2DEB-4D15-A457-ED3E17D09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746D-2B28-42D3-91EF-770B864E7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96217-ACA3-489C-A3CC-5B035377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BB6DE-7537-45EA-B810-D08600A8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78C50-11A6-400B-92AA-A7D49D49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E2F1A-BBA8-41F6-9D5D-4C22F6AD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4D2DC-E206-49EE-ABE9-12AA7B85B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23F65-2701-4063-A14D-75D2E3FFC2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5D37-7D4D-4B99-85D7-00669528B6DF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6A637-8BBE-44FC-BD19-DB11880E3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E0C5B-5DBE-4457-AB8F-55824D518E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67D9E-7B72-4FA3-B4E6-496721B72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9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EEDF59-94F4-4213-B3C7-01F4BE32E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53" y="854167"/>
            <a:ext cx="3513528" cy="29279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F69F50-FD6B-4F22-86FB-4AFDFD8EE6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7771" y="852948"/>
            <a:ext cx="3513528" cy="29279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5D37F0-F50E-4834-A857-1A690375F3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88" y="3720676"/>
            <a:ext cx="3657600" cy="304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A10236-D732-4034-BEE3-3D4140DE6F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642" y="3733785"/>
            <a:ext cx="3657600" cy="3048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FED46F6-0748-4E13-B501-CA933E4122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28" y="3750889"/>
            <a:ext cx="3657600" cy="3048000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87E5F1AB-3BAA-4325-8AF3-A5CFA380A708}"/>
              </a:ext>
            </a:extLst>
          </p:cNvPr>
          <p:cNvSpPr/>
          <p:nvPr/>
        </p:nvSpPr>
        <p:spPr>
          <a:xfrm>
            <a:off x="330491" y="2529494"/>
            <a:ext cx="332509" cy="35098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0BBA7B2-84D1-48FE-9F3E-AB2E795CAC76}"/>
              </a:ext>
            </a:extLst>
          </p:cNvPr>
          <p:cNvSpPr/>
          <p:nvPr/>
        </p:nvSpPr>
        <p:spPr>
          <a:xfrm flipH="1">
            <a:off x="5946119" y="4926219"/>
            <a:ext cx="527581" cy="4875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5AF00A8-C82F-43C6-B5ED-565896710860}"/>
              </a:ext>
            </a:extLst>
          </p:cNvPr>
          <p:cNvSpPr/>
          <p:nvPr/>
        </p:nvSpPr>
        <p:spPr>
          <a:xfrm>
            <a:off x="10138739" y="4882278"/>
            <a:ext cx="391067" cy="3926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9C2861B-0A56-4F11-9AF6-8050F62E7496}"/>
              </a:ext>
            </a:extLst>
          </p:cNvPr>
          <p:cNvSpPr/>
          <p:nvPr/>
        </p:nvSpPr>
        <p:spPr>
          <a:xfrm>
            <a:off x="5850474" y="5482474"/>
            <a:ext cx="448445" cy="3431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7E29E09-6DDD-43A7-BBFD-1566E7E89943}"/>
              </a:ext>
            </a:extLst>
          </p:cNvPr>
          <p:cNvSpPr/>
          <p:nvPr/>
        </p:nvSpPr>
        <p:spPr>
          <a:xfrm>
            <a:off x="9817351" y="5368751"/>
            <a:ext cx="501557" cy="4686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F9A0B06-FBE5-41B5-855F-91187C9703AF}"/>
              </a:ext>
            </a:extLst>
          </p:cNvPr>
          <p:cNvSpPr/>
          <p:nvPr/>
        </p:nvSpPr>
        <p:spPr>
          <a:xfrm>
            <a:off x="10521387" y="5677821"/>
            <a:ext cx="741376" cy="589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C472BB9-07C3-4230-82D6-E891D5480DD8}"/>
              </a:ext>
            </a:extLst>
          </p:cNvPr>
          <p:cNvSpPr/>
          <p:nvPr/>
        </p:nvSpPr>
        <p:spPr>
          <a:xfrm>
            <a:off x="6645338" y="5677822"/>
            <a:ext cx="741376" cy="589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A8D49-C536-45F3-BF1B-9C4DDBE57FF7}"/>
              </a:ext>
            </a:extLst>
          </p:cNvPr>
          <p:cNvSpPr txBox="1"/>
          <p:nvPr/>
        </p:nvSpPr>
        <p:spPr>
          <a:xfrm>
            <a:off x="3136707" y="4539"/>
            <a:ext cx="5503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Control experiments to investigation for the difference of FRP from RAVE algorithm on March 2, 2025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182C8E-F9E6-4B7F-8140-72C403844073}"/>
              </a:ext>
            </a:extLst>
          </p:cNvPr>
          <p:cNvSpPr txBox="1"/>
          <p:nvPr/>
        </p:nvSpPr>
        <p:spPr>
          <a:xfrm>
            <a:off x="2477041" y="2147189"/>
            <a:ext cx="147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Control-1: G16+G18+N20+N21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6E185E-55C8-4AEC-99EC-8987CA5214AA}"/>
              </a:ext>
            </a:extLst>
          </p:cNvPr>
          <p:cNvSpPr txBox="1"/>
          <p:nvPr/>
        </p:nvSpPr>
        <p:spPr>
          <a:xfrm>
            <a:off x="557479" y="5081104"/>
            <a:ext cx="147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Control-3: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Only G16-75.2W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0B9DB69-8E9F-4148-BCE4-88CDF536156F}"/>
              </a:ext>
            </a:extLst>
          </p:cNvPr>
          <p:cNvSpPr txBox="1"/>
          <p:nvPr/>
        </p:nvSpPr>
        <p:spPr>
          <a:xfrm>
            <a:off x="4290041" y="5081813"/>
            <a:ext cx="147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Control-4: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Only G19-89.5W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F30FA9-795B-47B4-8718-B656213A1135}"/>
              </a:ext>
            </a:extLst>
          </p:cNvPr>
          <p:cNvSpPr txBox="1"/>
          <p:nvPr/>
        </p:nvSpPr>
        <p:spPr>
          <a:xfrm>
            <a:off x="8282450" y="5026953"/>
            <a:ext cx="147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Control-5: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Only G19-75.2W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9CCF60-0DEF-4491-86E9-1F66641AA98C}"/>
              </a:ext>
            </a:extLst>
          </p:cNvPr>
          <p:cNvSpPr txBox="1"/>
          <p:nvPr/>
        </p:nvSpPr>
        <p:spPr>
          <a:xfrm>
            <a:off x="6062614" y="2140891"/>
            <a:ext cx="147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Control-2: G19+G18+N20+N21</a:t>
            </a:r>
          </a:p>
        </p:txBody>
      </p:sp>
    </p:spTree>
    <p:extLst>
      <p:ext uri="{BB962C8B-B14F-4D97-AF65-F5344CB8AC3E}">
        <p14:creationId xmlns:p14="http://schemas.microsoft.com/office/powerpoint/2010/main" val="278486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the world with red dots&#10;&#10;AI-generated content may be incorrect.">
            <a:extLst>
              <a:ext uri="{FF2B5EF4-FFF2-40B4-BE49-F238E27FC236}">
                <a16:creationId xmlns:a16="http://schemas.microsoft.com/office/drawing/2014/main" id="{0CAFE202-6352-40C2-A4D5-B54D23F10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62" y="602742"/>
            <a:ext cx="10515597" cy="328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43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47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Chuanyu Xu</dc:creator>
  <cp:lastModifiedBy>Chuanyu Xu</cp:lastModifiedBy>
  <cp:revision>6</cp:revision>
  <dcterms:created xsi:type="dcterms:W3CDTF">2025-03-26T15:42:01Z</dcterms:created>
  <dcterms:modified xsi:type="dcterms:W3CDTF">2025-03-28T19:45:53Z</dcterms:modified>
</cp:coreProperties>
</file>