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7" r:id="rId3"/>
    <p:sldId id="278" r:id="rId4"/>
    <p:sldId id="279" r:id="rId5"/>
    <p:sldId id="284" r:id="rId6"/>
    <p:sldId id="337" r:id="rId7"/>
    <p:sldId id="332" r:id="rId8"/>
    <p:sldId id="338" r:id="rId9"/>
    <p:sldId id="333" r:id="rId10"/>
    <p:sldId id="339" r:id="rId11"/>
    <p:sldId id="334" r:id="rId12"/>
    <p:sldId id="340" r:id="rId13"/>
    <p:sldId id="335" r:id="rId14"/>
    <p:sldId id="341" r:id="rId15"/>
    <p:sldId id="336" r:id="rId16"/>
    <p:sldId id="342" r:id="rId17"/>
    <p:sldId id="282" r:id="rId18"/>
    <p:sldId id="283" r:id="rId19"/>
    <p:sldId id="343" r:id="rId20"/>
    <p:sldId id="346" r:id="rId21"/>
    <p:sldId id="344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75" r:id="rId51"/>
    <p:sldId id="376" r:id="rId52"/>
    <p:sldId id="37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8F4C59-FBE8-47C6-A295-CA2EC47B8AFE}">
          <p14:sldIdLst>
            <p14:sldId id="259"/>
            <p14:sldId id="277"/>
            <p14:sldId id="278"/>
            <p14:sldId id="279"/>
            <p14:sldId id="284"/>
            <p14:sldId id="337"/>
            <p14:sldId id="332"/>
            <p14:sldId id="338"/>
            <p14:sldId id="333"/>
            <p14:sldId id="339"/>
            <p14:sldId id="334"/>
            <p14:sldId id="340"/>
            <p14:sldId id="335"/>
            <p14:sldId id="341"/>
            <p14:sldId id="336"/>
            <p14:sldId id="342"/>
            <p14:sldId id="282"/>
            <p14:sldId id="283"/>
            <p14:sldId id="343"/>
            <p14:sldId id="346"/>
            <p14:sldId id="344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0236-2979-435F-A79E-F8C97EE0A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47645-1172-4103-83FC-A0F409480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FBFC1-A64A-4F46-8A32-A132BBD0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EFCDE-B61C-4286-8082-D8B6D082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895BC-CAAF-43BD-A53F-EB59659F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6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FDF09-73DB-4C72-B468-D15CA070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57A1E-1F65-4DA7-A8AA-686ACEAEE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1B5B8-3990-4286-B6B3-C2B79081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5B2A-A30D-4536-A344-06C59F642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3B214-EDD5-4777-98B6-4C7164AE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9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AE8A8-B7E7-4355-8F48-AC5BE5FBF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629B8-C526-49A7-AD6D-31CA40DBD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6E723-4FC0-4DBD-94DA-EB3971E2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1D1D4-FD98-412E-9D50-62817D90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16803-7E24-45E0-862B-DEDEFF73F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2CB81-08BB-48DD-8455-57F52BA0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81833-5725-48FB-A125-A2E6226B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5663C-4FAA-4735-947A-92781329D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FEE51-2646-4946-8C9E-8AD971E41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107E1-04AE-43CC-94C5-AEF38ED6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9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C855-0691-4987-B4F9-E00F5048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DD5DF-359E-46B7-A4B4-480CA3B47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4F87A-70F9-4261-A4E7-FAEEB3B5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D2915-EF3F-43BF-A3E4-B367E97D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75C4E-1324-408F-BFE7-34BC3CED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2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DD56-CE39-4C73-9E3A-75DCDD61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B8EFE-C004-421F-8A00-B5D295FED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16B7B-0D24-47B2-B36E-03A31EC26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E81C3-8685-4328-AC12-24CF76F12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D547A-F5B9-41A8-B528-69E5B0EF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36382-B536-4DF9-BA86-AFF835C1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4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0B66-E9AB-4DA2-8EAE-608EEB121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15DE2-A616-41E7-9E08-FD7B5ECAB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BDC21-0C28-4A64-BDFF-6DCAB064F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DB751-4D2D-4EA7-95AE-54521CE0A7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E22B3-38B7-4EC7-B5EF-608CDB3F6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EF7B17-7D1B-4B94-ADD3-D065CA17B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B80DE-23D4-4719-99A2-FB943383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84913-E5C8-45B4-95DE-8F8565D2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8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60375-6C48-4BAF-8491-84A0500E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031E6-4E71-4576-A0EB-ECB7069F3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D4308-C4AB-4FA8-9913-3D890628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E4D8C-A341-427B-B4BB-3114A4A4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90F663-F0C1-4F83-A6F1-B9C6CBC7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06B8F-27B3-4A2E-A0F7-8CB31125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9812F-940C-4F0B-8078-311B5C53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B64C-F20C-4191-B8B8-F9AFA4FC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E4B0-9C19-4A38-A582-2E083FB59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69C93-1F7D-4D3A-BDD3-B28D7F43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3F8C4-0EDD-4933-84B7-A9765F97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D92E-BFE0-44B5-A57D-157C980D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99C2E-F7CF-4FE7-985D-28EC031C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9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C589-937E-4E1B-B301-B83D80AC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DC5DF-05EF-401F-9451-D23B4C025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729DE-7D6E-48EA-A5D7-AE6DF08DD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3EE60-4ADE-484E-86CE-20B76AF1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EE833-2E9F-4C25-8132-6E3ED044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B3007-B9D0-4525-88C4-C5B8DFDF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2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0B665-B512-4780-BA9E-CFB7B8196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A1D48-5729-4216-8D20-4F21614DA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CF6B0-E235-4E58-9A9C-2B5456B9C0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67202-FB51-49BE-88A8-EB4A1AFDBEF5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A2931-3E36-4BBC-9B41-BEB4B5E92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C5FD2-79F5-42DA-BDA9-05D33B4C4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399C7-236C-48F1-AF1D-EA25E2B2D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D945C-F669-4C3F-86FE-71832AA8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31372"/>
            <a:ext cx="10515600" cy="39311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Improved SWIR Algorithm</a:t>
            </a:r>
            <a:br>
              <a:rPr lang="en-US" dirty="0"/>
            </a:br>
            <a:r>
              <a:rPr lang="en-US" dirty="0"/>
              <a:t>Other Cases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3718F-D525-48DC-94EA-E97A1E872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34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2"/>
            <a:ext cx="5694658" cy="6857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9" cy="6857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95999" y="-2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2685543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(489)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81CF7-113E-47D9-9CD6-C0C53D850B10}"/>
              </a:ext>
            </a:extLst>
          </p:cNvPr>
          <p:cNvSpPr txBox="1"/>
          <p:nvPr/>
        </p:nvSpPr>
        <p:spPr>
          <a:xfrm>
            <a:off x="8781544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(489)</a:t>
            </a:r>
          </a:p>
        </p:txBody>
      </p:sp>
    </p:spTree>
    <p:extLst>
      <p:ext uri="{BB962C8B-B14F-4D97-AF65-F5344CB8AC3E}">
        <p14:creationId xmlns:p14="http://schemas.microsoft.com/office/powerpoint/2010/main" val="322674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1"/>
            <a:ext cx="5694658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7" cy="6857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31EC0-8A0C-46F7-A2D7-6740A5FAF845}"/>
              </a:ext>
            </a:extLst>
          </p:cNvPr>
          <p:cNvSpPr txBox="1"/>
          <p:nvPr/>
        </p:nvSpPr>
        <p:spPr>
          <a:xfrm>
            <a:off x="2111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Original SCI (operational)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3C077-CB41-42AF-B7B5-94C955B7B476}"/>
              </a:ext>
            </a:extLst>
          </p:cNvPr>
          <p:cNvSpPr txBox="1"/>
          <p:nvPr/>
        </p:nvSpPr>
        <p:spPr>
          <a:xfrm>
            <a:off x="6096000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Improved SCI1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C47A6-6F96-44FE-9677-2A18BFEF24D3}"/>
              </a:ext>
            </a:extLst>
          </p:cNvPr>
          <p:cNvSpPr txBox="1"/>
          <p:nvPr/>
        </p:nvSpPr>
        <p:spPr>
          <a:xfrm>
            <a:off x="2567210" y="-1"/>
            <a:ext cx="136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(556)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7811D-C8C4-4091-96C7-EBA556D72AD8}"/>
              </a:ext>
            </a:extLst>
          </p:cNvPr>
          <p:cNvSpPr txBox="1"/>
          <p:nvPr/>
        </p:nvSpPr>
        <p:spPr>
          <a:xfrm>
            <a:off x="8779750" y="-1"/>
            <a:ext cx="112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(556)</a:t>
            </a:r>
          </a:p>
        </p:txBody>
      </p:sp>
    </p:spTree>
    <p:extLst>
      <p:ext uri="{BB962C8B-B14F-4D97-AF65-F5344CB8AC3E}">
        <p14:creationId xmlns:p14="http://schemas.microsoft.com/office/powerpoint/2010/main" val="2842501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2"/>
            <a:ext cx="5694657" cy="6857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9" cy="6857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95999" y="-2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2685543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(556)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81CF7-113E-47D9-9CD6-C0C53D850B10}"/>
              </a:ext>
            </a:extLst>
          </p:cNvPr>
          <p:cNvSpPr txBox="1"/>
          <p:nvPr/>
        </p:nvSpPr>
        <p:spPr>
          <a:xfrm>
            <a:off x="8781544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(556)</a:t>
            </a:r>
          </a:p>
        </p:txBody>
      </p:sp>
    </p:spTree>
    <p:extLst>
      <p:ext uri="{BB962C8B-B14F-4D97-AF65-F5344CB8AC3E}">
        <p14:creationId xmlns:p14="http://schemas.microsoft.com/office/powerpoint/2010/main" val="2112053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1"/>
            <a:ext cx="5694658" cy="6857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7" cy="6857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31EC0-8A0C-46F7-A2D7-6740A5FAF845}"/>
              </a:ext>
            </a:extLst>
          </p:cNvPr>
          <p:cNvSpPr txBox="1"/>
          <p:nvPr/>
        </p:nvSpPr>
        <p:spPr>
          <a:xfrm>
            <a:off x="2111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Original SCI (operational)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3C077-CB41-42AF-B7B5-94C955B7B476}"/>
              </a:ext>
            </a:extLst>
          </p:cNvPr>
          <p:cNvSpPr txBox="1"/>
          <p:nvPr/>
        </p:nvSpPr>
        <p:spPr>
          <a:xfrm>
            <a:off x="6096000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Improved SCI1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C47A6-6F96-44FE-9677-2A18BFEF24D3}"/>
              </a:ext>
            </a:extLst>
          </p:cNvPr>
          <p:cNvSpPr txBox="1"/>
          <p:nvPr/>
        </p:nvSpPr>
        <p:spPr>
          <a:xfrm>
            <a:off x="2567210" y="-1"/>
            <a:ext cx="136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(667)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7811D-C8C4-4091-96C7-EBA556D72AD8}"/>
              </a:ext>
            </a:extLst>
          </p:cNvPr>
          <p:cNvSpPr txBox="1"/>
          <p:nvPr/>
        </p:nvSpPr>
        <p:spPr>
          <a:xfrm>
            <a:off x="8779750" y="-1"/>
            <a:ext cx="112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(667)</a:t>
            </a:r>
          </a:p>
        </p:txBody>
      </p:sp>
    </p:spTree>
    <p:extLst>
      <p:ext uri="{BB962C8B-B14F-4D97-AF65-F5344CB8AC3E}">
        <p14:creationId xmlns:p14="http://schemas.microsoft.com/office/powerpoint/2010/main" val="306741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2"/>
            <a:ext cx="5694657" cy="6857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9" cy="6857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95999" y="-2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2685543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(667)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81CF7-113E-47D9-9CD6-C0C53D850B10}"/>
              </a:ext>
            </a:extLst>
          </p:cNvPr>
          <p:cNvSpPr txBox="1"/>
          <p:nvPr/>
        </p:nvSpPr>
        <p:spPr>
          <a:xfrm>
            <a:off x="8781544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(667)</a:t>
            </a:r>
          </a:p>
        </p:txBody>
      </p:sp>
    </p:spTree>
    <p:extLst>
      <p:ext uri="{BB962C8B-B14F-4D97-AF65-F5344CB8AC3E}">
        <p14:creationId xmlns:p14="http://schemas.microsoft.com/office/powerpoint/2010/main" val="215708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1"/>
            <a:ext cx="5694657" cy="6857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6" cy="6857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31EC0-8A0C-46F7-A2D7-6740A5FAF845}"/>
              </a:ext>
            </a:extLst>
          </p:cNvPr>
          <p:cNvSpPr txBox="1"/>
          <p:nvPr/>
        </p:nvSpPr>
        <p:spPr>
          <a:xfrm>
            <a:off x="2111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Original SCI (operational)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3C077-CB41-42AF-B7B5-94C955B7B476}"/>
              </a:ext>
            </a:extLst>
          </p:cNvPr>
          <p:cNvSpPr txBox="1"/>
          <p:nvPr/>
        </p:nvSpPr>
        <p:spPr>
          <a:xfrm>
            <a:off x="6096000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Improved SCI1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C47A6-6F96-44FE-9677-2A18BFEF24D3}"/>
              </a:ext>
            </a:extLst>
          </p:cNvPr>
          <p:cNvSpPr txBox="1"/>
          <p:nvPr/>
        </p:nvSpPr>
        <p:spPr>
          <a:xfrm>
            <a:off x="2567210" y="-1"/>
            <a:ext cx="136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(746)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7811D-C8C4-4091-96C7-EBA556D72AD8}"/>
              </a:ext>
            </a:extLst>
          </p:cNvPr>
          <p:cNvSpPr txBox="1"/>
          <p:nvPr/>
        </p:nvSpPr>
        <p:spPr>
          <a:xfrm>
            <a:off x="8779750" y="-1"/>
            <a:ext cx="112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(746)</a:t>
            </a:r>
          </a:p>
        </p:txBody>
      </p:sp>
    </p:spTree>
    <p:extLst>
      <p:ext uri="{BB962C8B-B14F-4D97-AF65-F5344CB8AC3E}">
        <p14:creationId xmlns:p14="http://schemas.microsoft.com/office/powerpoint/2010/main" val="2847971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2"/>
            <a:ext cx="5694656" cy="6857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9" cy="6857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95999" y="-2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2685543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(746)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81CF7-113E-47D9-9CD6-C0C53D850B10}"/>
              </a:ext>
            </a:extLst>
          </p:cNvPr>
          <p:cNvSpPr txBox="1"/>
          <p:nvPr/>
        </p:nvSpPr>
        <p:spPr>
          <a:xfrm>
            <a:off x="8781544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(746)</a:t>
            </a:r>
          </a:p>
        </p:txBody>
      </p:sp>
    </p:spTree>
    <p:extLst>
      <p:ext uri="{BB962C8B-B14F-4D97-AF65-F5344CB8AC3E}">
        <p14:creationId xmlns:p14="http://schemas.microsoft.com/office/powerpoint/2010/main" val="149957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8" cy="6857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31EC0-8A0C-46F7-A2D7-6740A5FAF845}"/>
              </a:ext>
            </a:extLst>
          </p:cNvPr>
          <p:cNvSpPr txBox="1"/>
          <p:nvPr/>
        </p:nvSpPr>
        <p:spPr>
          <a:xfrm>
            <a:off x="2111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Original SCI (operational)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3C077-CB41-42AF-B7B5-94C955B7B476}"/>
              </a:ext>
            </a:extLst>
          </p:cNvPr>
          <p:cNvSpPr txBox="1"/>
          <p:nvPr/>
        </p:nvSpPr>
        <p:spPr>
          <a:xfrm>
            <a:off x="6096000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Improved SCI1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C47A6-6F96-44FE-9677-2A18BFEF24D3}"/>
              </a:ext>
            </a:extLst>
          </p:cNvPr>
          <p:cNvSpPr txBox="1"/>
          <p:nvPr/>
        </p:nvSpPr>
        <p:spPr>
          <a:xfrm>
            <a:off x="2371592" y="0"/>
            <a:ext cx="140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(1238)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7811D-C8C4-4091-96C7-EBA556D72AD8}"/>
              </a:ext>
            </a:extLst>
          </p:cNvPr>
          <p:cNvSpPr txBox="1"/>
          <p:nvPr/>
        </p:nvSpPr>
        <p:spPr>
          <a:xfrm>
            <a:off x="8576507" y="-1"/>
            <a:ext cx="153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(1238)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2438D-4BBA-4F90-9436-FAA715007A2F}"/>
              </a:ext>
            </a:extLst>
          </p:cNvPr>
          <p:cNvSpPr txBox="1"/>
          <p:nvPr/>
        </p:nvSpPr>
        <p:spPr>
          <a:xfrm>
            <a:off x="1355464" y="2883049"/>
            <a:ext cx="343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ASSUMED BLACK !</a:t>
            </a:r>
          </a:p>
        </p:txBody>
      </p:sp>
    </p:spTree>
    <p:extLst>
      <p:ext uri="{BB962C8B-B14F-4D97-AF65-F5344CB8AC3E}">
        <p14:creationId xmlns:p14="http://schemas.microsoft.com/office/powerpoint/2010/main" val="1350767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2"/>
            <a:ext cx="5694658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8" cy="6857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95999" y="-2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2551264" y="-2"/>
            <a:ext cx="139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(1238)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81CF7-113E-47D9-9CD6-C0C53D850B10}"/>
              </a:ext>
            </a:extLst>
          </p:cNvPr>
          <p:cNvSpPr txBox="1"/>
          <p:nvPr/>
        </p:nvSpPr>
        <p:spPr>
          <a:xfrm>
            <a:off x="8571064" y="-2"/>
            <a:ext cx="154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(1238)</a:t>
            </a:r>
          </a:p>
        </p:txBody>
      </p:sp>
    </p:spTree>
    <p:extLst>
      <p:ext uri="{BB962C8B-B14F-4D97-AF65-F5344CB8AC3E}">
        <p14:creationId xmlns:p14="http://schemas.microsoft.com/office/powerpoint/2010/main" val="1792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D945C-F669-4C3F-86FE-71832AA8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Amazon </a:t>
            </a:r>
            <a:r>
              <a:rPr lang="en-US" dirty="0"/>
              <a:t>River Estuary</a:t>
            </a:r>
            <a:br>
              <a:rPr lang="en-US" dirty="0"/>
            </a:br>
            <a:r>
              <a:rPr lang="en-US" dirty="0"/>
              <a:t>from</a:t>
            </a:r>
            <a:br>
              <a:rPr lang="en-US" dirty="0"/>
            </a:br>
            <a:r>
              <a:rPr lang="en-US" dirty="0"/>
              <a:t>NOAA-20 on Apr.30,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3718F-D525-48DC-94EA-E97A1E872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37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D945C-F669-4C3F-86FE-71832AA8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La Plata River Estuary</a:t>
            </a:r>
            <a:br>
              <a:rPr lang="en-US" dirty="0"/>
            </a:br>
            <a:r>
              <a:rPr lang="en-US" dirty="0"/>
              <a:t>from</a:t>
            </a:r>
            <a:br>
              <a:rPr lang="en-US" dirty="0"/>
            </a:br>
            <a:r>
              <a:rPr lang="en-US" dirty="0"/>
              <a:t>NOAA-20 on Apr.30,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3718F-D525-48DC-94EA-E97A1E872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7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2"/>
            <a:ext cx="5804836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(868)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2"/>
            <a:ext cx="5804836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(868)</a:t>
            </a:r>
          </a:p>
        </p:txBody>
      </p:sp>
    </p:spTree>
    <p:extLst>
      <p:ext uri="{BB962C8B-B14F-4D97-AF65-F5344CB8AC3E}">
        <p14:creationId xmlns:p14="http://schemas.microsoft.com/office/powerpoint/2010/main" val="3848631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2"/>
            <a:ext cx="5804836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(868)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2"/>
            <a:ext cx="5804836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(868)</a:t>
            </a:r>
          </a:p>
        </p:txBody>
      </p:sp>
    </p:spTree>
    <p:extLst>
      <p:ext uri="{BB962C8B-B14F-4D97-AF65-F5344CB8AC3E}">
        <p14:creationId xmlns:p14="http://schemas.microsoft.com/office/powerpoint/2010/main" val="1246142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2"/>
            <a:ext cx="5804835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2"/>
            <a:ext cx="5804835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(411)</a:t>
            </a:r>
          </a:p>
        </p:txBody>
      </p:sp>
    </p:spTree>
    <p:extLst>
      <p:ext uri="{BB962C8B-B14F-4D97-AF65-F5344CB8AC3E}">
        <p14:creationId xmlns:p14="http://schemas.microsoft.com/office/powerpoint/2010/main" val="1237161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2"/>
            <a:ext cx="5804835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2"/>
            <a:ext cx="5804835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(411)</a:t>
            </a:r>
          </a:p>
        </p:txBody>
      </p:sp>
    </p:spTree>
    <p:extLst>
      <p:ext uri="{BB962C8B-B14F-4D97-AF65-F5344CB8AC3E}">
        <p14:creationId xmlns:p14="http://schemas.microsoft.com/office/powerpoint/2010/main" val="3356162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5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5" cy="6857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(445)</a:t>
            </a:r>
          </a:p>
        </p:txBody>
      </p:sp>
    </p:spTree>
    <p:extLst>
      <p:ext uri="{BB962C8B-B14F-4D97-AF65-F5344CB8AC3E}">
        <p14:creationId xmlns:p14="http://schemas.microsoft.com/office/powerpoint/2010/main" val="2647096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5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5" cy="6857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(445)</a:t>
            </a:r>
          </a:p>
        </p:txBody>
      </p:sp>
    </p:spTree>
    <p:extLst>
      <p:ext uri="{BB962C8B-B14F-4D97-AF65-F5344CB8AC3E}">
        <p14:creationId xmlns:p14="http://schemas.microsoft.com/office/powerpoint/2010/main" val="1501007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4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(489)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4" cy="6857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(489)</a:t>
            </a:r>
          </a:p>
        </p:txBody>
      </p:sp>
    </p:spTree>
    <p:extLst>
      <p:ext uri="{BB962C8B-B14F-4D97-AF65-F5344CB8AC3E}">
        <p14:creationId xmlns:p14="http://schemas.microsoft.com/office/powerpoint/2010/main" val="2086224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4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(489)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4" cy="6857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(489)</a:t>
            </a:r>
          </a:p>
        </p:txBody>
      </p:sp>
    </p:spTree>
    <p:extLst>
      <p:ext uri="{BB962C8B-B14F-4D97-AF65-F5344CB8AC3E}">
        <p14:creationId xmlns:p14="http://schemas.microsoft.com/office/powerpoint/2010/main" val="2320430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4" cy="68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(556)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4" cy="6857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(556)</a:t>
            </a:r>
          </a:p>
        </p:txBody>
      </p:sp>
    </p:spTree>
    <p:extLst>
      <p:ext uri="{BB962C8B-B14F-4D97-AF65-F5344CB8AC3E}">
        <p14:creationId xmlns:p14="http://schemas.microsoft.com/office/powerpoint/2010/main" val="51897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4" cy="68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(556)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4" cy="6857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(556)</a:t>
            </a:r>
          </a:p>
        </p:txBody>
      </p:sp>
    </p:spTree>
    <p:extLst>
      <p:ext uri="{BB962C8B-B14F-4D97-AF65-F5344CB8AC3E}">
        <p14:creationId xmlns:p14="http://schemas.microsoft.com/office/powerpoint/2010/main" val="89681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1"/>
            <a:ext cx="5694660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9" cy="6857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31EC0-8A0C-46F7-A2D7-6740A5FAF845}"/>
              </a:ext>
            </a:extLst>
          </p:cNvPr>
          <p:cNvSpPr txBox="1"/>
          <p:nvPr/>
        </p:nvSpPr>
        <p:spPr>
          <a:xfrm>
            <a:off x="2111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Original SCI (operational)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3C077-CB41-42AF-B7B5-94C955B7B476}"/>
              </a:ext>
            </a:extLst>
          </p:cNvPr>
          <p:cNvSpPr txBox="1"/>
          <p:nvPr/>
        </p:nvSpPr>
        <p:spPr>
          <a:xfrm>
            <a:off x="6096000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Improved SCI1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C47A6-6F96-44FE-9677-2A18BFEF24D3}"/>
              </a:ext>
            </a:extLst>
          </p:cNvPr>
          <p:cNvSpPr txBox="1"/>
          <p:nvPr/>
        </p:nvSpPr>
        <p:spPr>
          <a:xfrm>
            <a:off x="2567210" y="1779"/>
            <a:ext cx="136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(868)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7811D-C8C4-4091-96C7-EBA556D72AD8}"/>
              </a:ext>
            </a:extLst>
          </p:cNvPr>
          <p:cNvSpPr txBox="1"/>
          <p:nvPr/>
        </p:nvSpPr>
        <p:spPr>
          <a:xfrm>
            <a:off x="8779750" y="1779"/>
            <a:ext cx="112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(868)</a:t>
            </a:r>
          </a:p>
        </p:txBody>
      </p:sp>
    </p:spTree>
    <p:extLst>
      <p:ext uri="{BB962C8B-B14F-4D97-AF65-F5344CB8AC3E}">
        <p14:creationId xmlns:p14="http://schemas.microsoft.com/office/powerpoint/2010/main" val="2528325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3" cy="68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(667)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3" cy="6857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(667)</a:t>
            </a:r>
          </a:p>
        </p:txBody>
      </p:sp>
    </p:spTree>
    <p:extLst>
      <p:ext uri="{BB962C8B-B14F-4D97-AF65-F5344CB8AC3E}">
        <p14:creationId xmlns:p14="http://schemas.microsoft.com/office/powerpoint/2010/main" val="438587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3" cy="68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(667)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3" cy="6857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(667)</a:t>
            </a:r>
          </a:p>
        </p:txBody>
      </p:sp>
    </p:spTree>
    <p:extLst>
      <p:ext uri="{BB962C8B-B14F-4D97-AF65-F5344CB8AC3E}">
        <p14:creationId xmlns:p14="http://schemas.microsoft.com/office/powerpoint/2010/main" val="703996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7" y="2"/>
            <a:ext cx="5804833" cy="6857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3" cy="6857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(746)</a:t>
            </a:r>
          </a:p>
        </p:txBody>
      </p:sp>
    </p:spTree>
    <p:extLst>
      <p:ext uri="{BB962C8B-B14F-4D97-AF65-F5344CB8AC3E}">
        <p14:creationId xmlns:p14="http://schemas.microsoft.com/office/powerpoint/2010/main" val="4204759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3" cy="6857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3" cy="6857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(746)</a:t>
            </a:r>
          </a:p>
        </p:txBody>
      </p:sp>
    </p:spTree>
    <p:extLst>
      <p:ext uri="{BB962C8B-B14F-4D97-AF65-F5344CB8AC3E}">
        <p14:creationId xmlns:p14="http://schemas.microsoft.com/office/powerpoint/2010/main" val="145756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2" cy="6857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29" y="-4"/>
            <a:ext cx="12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(1238)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3CC3F8-8270-40D3-A22B-CB3FE9973297}"/>
              </a:ext>
            </a:extLst>
          </p:cNvPr>
          <p:cNvSpPr txBox="1"/>
          <p:nvPr/>
        </p:nvSpPr>
        <p:spPr>
          <a:xfrm>
            <a:off x="522730" y="0"/>
            <a:ext cx="125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(1238)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D3962-4AA8-46FE-B1C0-F0DED4D97BA8}"/>
              </a:ext>
            </a:extLst>
          </p:cNvPr>
          <p:cNvSpPr txBox="1"/>
          <p:nvPr/>
        </p:nvSpPr>
        <p:spPr>
          <a:xfrm>
            <a:off x="1355464" y="2883049"/>
            <a:ext cx="343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ASSUMED BLACK !</a:t>
            </a:r>
          </a:p>
        </p:txBody>
      </p:sp>
    </p:spTree>
    <p:extLst>
      <p:ext uri="{BB962C8B-B14F-4D97-AF65-F5344CB8AC3E}">
        <p14:creationId xmlns:p14="http://schemas.microsoft.com/office/powerpoint/2010/main" val="314347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63" y="3"/>
            <a:ext cx="5804832" cy="6857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0" y="0"/>
            <a:ext cx="125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(1238)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7162" y="-1"/>
            <a:ext cx="5804832" cy="6857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22111-04AD-45B5-931E-269AFEFB1B66}"/>
              </a:ext>
            </a:extLst>
          </p:cNvPr>
          <p:cNvSpPr txBox="1"/>
          <p:nvPr/>
        </p:nvSpPr>
        <p:spPr>
          <a:xfrm>
            <a:off x="6618729" y="-4"/>
            <a:ext cx="12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(1238)</a:t>
            </a:r>
          </a:p>
        </p:txBody>
      </p:sp>
    </p:spTree>
    <p:extLst>
      <p:ext uri="{BB962C8B-B14F-4D97-AF65-F5344CB8AC3E}">
        <p14:creationId xmlns:p14="http://schemas.microsoft.com/office/powerpoint/2010/main" val="1982351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D945C-F669-4C3F-86FE-71832AA8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22939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Yellow Sea Algae Bloom</a:t>
            </a:r>
            <a:br>
              <a:rPr lang="en-US" dirty="0"/>
            </a:br>
            <a:r>
              <a:rPr lang="en-US" dirty="0"/>
              <a:t>from</a:t>
            </a:r>
            <a:br>
              <a:rPr lang="en-US" dirty="0"/>
            </a:br>
            <a:r>
              <a:rPr lang="en-US" dirty="0"/>
              <a:t>SNPP on Jun.25, 2016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3718F-D525-48DC-94EA-E97A1E872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686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6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(862)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61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(862)</a:t>
            </a:r>
          </a:p>
        </p:txBody>
      </p:sp>
    </p:spTree>
    <p:extLst>
      <p:ext uri="{BB962C8B-B14F-4D97-AF65-F5344CB8AC3E}">
        <p14:creationId xmlns:p14="http://schemas.microsoft.com/office/powerpoint/2010/main" val="4225501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6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(862)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61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(862)</a:t>
            </a:r>
          </a:p>
        </p:txBody>
      </p:sp>
    </p:spTree>
    <p:extLst>
      <p:ext uri="{BB962C8B-B14F-4D97-AF65-F5344CB8AC3E}">
        <p14:creationId xmlns:p14="http://schemas.microsoft.com/office/powerpoint/2010/main" val="147861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61" cy="685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61" cy="6857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(410)</a:t>
            </a:r>
          </a:p>
        </p:txBody>
      </p:sp>
    </p:spTree>
    <p:extLst>
      <p:ext uri="{BB962C8B-B14F-4D97-AF65-F5344CB8AC3E}">
        <p14:creationId xmlns:p14="http://schemas.microsoft.com/office/powerpoint/2010/main" val="296849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2"/>
            <a:ext cx="5694659" cy="6857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9" cy="6857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95999" y="-2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2685543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(868)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81CF7-113E-47D9-9CD6-C0C53D850B10}"/>
              </a:ext>
            </a:extLst>
          </p:cNvPr>
          <p:cNvSpPr txBox="1"/>
          <p:nvPr/>
        </p:nvSpPr>
        <p:spPr>
          <a:xfrm>
            <a:off x="8781544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(868)</a:t>
            </a:r>
          </a:p>
        </p:txBody>
      </p:sp>
    </p:spTree>
    <p:extLst>
      <p:ext uri="{BB962C8B-B14F-4D97-AF65-F5344CB8AC3E}">
        <p14:creationId xmlns:p14="http://schemas.microsoft.com/office/powerpoint/2010/main" val="3676795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61" cy="685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61" cy="6857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(410)</a:t>
            </a:r>
          </a:p>
        </p:txBody>
      </p:sp>
    </p:spTree>
    <p:extLst>
      <p:ext uri="{BB962C8B-B14F-4D97-AF65-F5344CB8AC3E}">
        <p14:creationId xmlns:p14="http://schemas.microsoft.com/office/powerpoint/2010/main" val="3516610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60" cy="685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60" cy="6857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(443)</a:t>
            </a:r>
          </a:p>
        </p:txBody>
      </p:sp>
    </p:spTree>
    <p:extLst>
      <p:ext uri="{BB962C8B-B14F-4D97-AF65-F5344CB8AC3E}">
        <p14:creationId xmlns:p14="http://schemas.microsoft.com/office/powerpoint/2010/main" val="1148273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60" cy="685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60" cy="6857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(443)</a:t>
            </a:r>
          </a:p>
        </p:txBody>
      </p:sp>
    </p:spTree>
    <p:extLst>
      <p:ext uri="{BB962C8B-B14F-4D97-AF65-F5344CB8AC3E}">
        <p14:creationId xmlns:p14="http://schemas.microsoft.com/office/powerpoint/2010/main" val="1588935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60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(486)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60" cy="6857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(486)</a:t>
            </a:r>
          </a:p>
        </p:txBody>
      </p:sp>
    </p:spTree>
    <p:extLst>
      <p:ext uri="{BB962C8B-B14F-4D97-AF65-F5344CB8AC3E}">
        <p14:creationId xmlns:p14="http://schemas.microsoft.com/office/powerpoint/2010/main" val="1753572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855022" y="-5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60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(486)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60" cy="6857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(486)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3AB55-F627-4F99-ACD7-C5AC6850C9C4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</p:spTree>
    <p:extLst>
      <p:ext uri="{BB962C8B-B14F-4D97-AF65-F5344CB8AC3E}">
        <p14:creationId xmlns:p14="http://schemas.microsoft.com/office/powerpoint/2010/main" val="15151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59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(551)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59" cy="6857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(551)</a:t>
            </a:r>
          </a:p>
        </p:txBody>
      </p:sp>
    </p:spTree>
    <p:extLst>
      <p:ext uri="{BB962C8B-B14F-4D97-AF65-F5344CB8AC3E}">
        <p14:creationId xmlns:p14="http://schemas.microsoft.com/office/powerpoint/2010/main" val="1541933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855022" y="-5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59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(551)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59" cy="6857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(551)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6897B-9B93-49A3-9463-DC052FCEC8E8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</p:spTree>
    <p:extLst>
      <p:ext uri="{BB962C8B-B14F-4D97-AF65-F5344CB8AC3E}">
        <p14:creationId xmlns:p14="http://schemas.microsoft.com/office/powerpoint/2010/main" val="4198815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59" cy="68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(671)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59" cy="6857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(671)</a:t>
            </a:r>
          </a:p>
        </p:txBody>
      </p:sp>
    </p:spTree>
    <p:extLst>
      <p:ext uri="{BB962C8B-B14F-4D97-AF65-F5344CB8AC3E}">
        <p14:creationId xmlns:p14="http://schemas.microsoft.com/office/powerpoint/2010/main" val="1296091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855022" y="-5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59" cy="68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(671)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59" cy="6857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(671)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6897B-9B93-49A3-9463-DC052FCEC8E8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</p:spTree>
    <p:extLst>
      <p:ext uri="{BB962C8B-B14F-4D97-AF65-F5344CB8AC3E}">
        <p14:creationId xmlns:p14="http://schemas.microsoft.com/office/powerpoint/2010/main" val="1365764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58" cy="68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58" cy="6857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(745)</a:t>
            </a:r>
          </a:p>
        </p:txBody>
      </p:sp>
    </p:spTree>
    <p:extLst>
      <p:ext uri="{BB962C8B-B14F-4D97-AF65-F5344CB8AC3E}">
        <p14:creationId xmlns:p14="http://schemas.microsoft.com/office/powerpoint/2010/main" val="307723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1"/>
            <a:ext cx="5694660" cy="6857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9" cy="6857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31EC0-8A0C-46F7-A2D7-6740A5FAF845}"/>
              </a:ext>
            </a:extLst>
          </p:cNvPr>
          <p:cNvSpPr txBox="1"/>
          <p:nvPr/>
        </p:nvSpPr>
        <p:spPr>
          <a:xfrm>
            <a:off x="2111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Original SCI (operational)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3C077-CB41-42AF-B7B5-94C955B7B476}"/>
              </a:ext>
            </a:extLst>
          </p:cNvPr>
          <p:cNvSpPr txBox="1"/>
          <p:nvPr/>
        </p:nvSpPr>
        <p:spPr>
          <a:xfrm>
            <a:off x="6096000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Improved SCI1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C47A6-6F96-44FE-9677-2A18BFEF24D3}"/>
              </a:ext>
            </a:extLst>
          </p:cNvPr>
          <p:cNvSpPr txBox="1"/>
          <p:nvPr/>
        </p:nvSpPr>
        <p:spPr>
          <a:xfrm>
            <a:off x="2567210" y="-1"/>
            <a:ext cx="136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(411)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7811D-C8C4-4091-96C7-EBA556D72AD8}"/>
              </a:ext>
            </a:extLst>
          </p:cNvPr>
          <p:cNvSpPr txBox="1"/>
          <p:nvPr/>
        </p:nvSpPr>
        <p:spPr>
          <a:xfrm>
            <a:off x="8779750" y="-1"/>
            <a:ext cx="112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(411)</a:t>
            </a:r>
          </a:p>
        </p:txBody>
      </p:sp>
    </p:spTree>
    <p:extLst>
      <p:ext uri="{BB962C8B-B14F-4D97-AF65-F5344CB8AC3E}">
        <p14:creationId xmlns:p14="http://schemas.microsoft.com/office/powerpoint/2010/main" val="6985525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855022" y="-5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58" cy="68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58" cy="6857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184D4-EE07-460B-8900-3FA2D3589206}"/>
              </a:ext>
            </a:extLst>
          </p:cNvPr>
          <p:cNvSpPr txBox="1"/>
          <p:nvPr/>
        </p:nvSpPr>
        <p:spPr>
          <a:xfrm>
            <a:off x="6618730" y="-4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6897B-9B93-49A3-9463-DC052FCEC8E8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</p:spTree>
    <p:extLst>
      <p:ext uri="{BB962C8B-B14F-4D97-AF65-F5344CB8AC3E}">
        <p14:creationId xmlns:p14="http://schemas.microsoft.com/office/powerpoint/2010/main" val="1031978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 SCI (operational)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522731" y="0"/>
            <a:ext cx="12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(1238)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58" cy="6857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10BD51-E759-4C8E-A7B7-48050ECC1110}"/>
              </a:ext>
            </a:extLst>
          </p:cNvPr>
          <p:cNvSpPr txBox="1"/>
          <p:nvPr/>
        </p:nvSpPr>
        <p:spPr>
          <a:xfrm>
            <a:off x="1355464" y="2883049"/>
            <a:ext cx="343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ASSUMED BLACK 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F2E4E-ED37-4ADF-BB4D-B1CCC5047CA6}"/>
              </a:ext>
            </a:extLst>
          </p:cNvPr>
          <p:cNvSpPr txBox="1"/>
          <p:nvPr/>
        </p:nvSpPr>
        <p:spPr>
          <a:xfrm>
            <a:off x="6618729" y="-4"/>
            <a:ext cx="12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(1238)</a:t>
            </a:r>
          </a:p>
        </p:txBody>
      </p:sp>
    </p:spTree>
    <p:extLst>
      <p:ext uri="{BB962C8B-B14F-4D97-AF65-F5344CB8AC3E}">
        <p14:creationId xmlns:p14="http://schemas.microsoft.com/office/powerpoint/2010/main" val="2333655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855022" y="-5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10748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0" y="2"/>
            <a:ext cx="5694658" cy="6857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8714AF-A760-424E-B94F-CF8A2A7E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249" y="-2"/>
            <a:ext cx="5694658" cy="6857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E6897B-9B93-49A3-9463-DC052FCEC8E8}"/>
              </a:ext>
            </a:extLst>
          </p:cNvPr>
          <p:cNvSpPr txBox="1"/>
          <p:nvPr/>
        </p:nvSpPr>
        <p:spPr>
          <a:xfrm>
            <a:off x="-7620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SCI2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589B5-D6FD-48C9-BE17-B5B3C6C7A2F4}"/>
              </a:ext>
            </a:extLst>
          </p:cNvPr>
          <p:cNvSpPr txBox="1"/>
          <p:nvPr/>
        </p:nvSpPr>
        <p:spPr>
          <a:xfrm>
            <a:off x="522731" y="0"/>
            <a:ext cx="128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(1238)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9DACE-867D-41FE-87B7-429812858A2F}"/>
              </a:ext>
            </a:extLst>
          </p:cNvPr>
          <p:cNvSpPr txBox="1"/>
          <p:nvPr/>
        </p:nvSpPr>
        <p:spPr>
          <a:xfrm>
            <a:off x="6618729" y="-4"/>
            <a:ext cx="126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(1238)</a:t>
            </a:r>
          </a:p>
        </p:txBody>
      </p:sp>
    </p:spTree>
    <p:extLst>
      <p:ext uri="{BB962C8B-B14F-4D97-AF65-F5344CB8AC3E}">
        <p14:creationId xmlns:p14="http://schemas.microsoft.com/office/powerpoint/2010/main" val="3652721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2"/>
            <a:ext cx="5694659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9" cy="6857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95999" y="-2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2685543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(411)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81CF7-113E-47D9-9CD6-C0C53D850B10}"/>
              </a:ext>
            </a:extLst>
          </p:cNvPr>
          <p:cNvSpPr txBox="1"/>
          <p:nvPr/>
        </p:nvSpPr>
        <p:spPr>
          <a:xfrm>
            <a:off x="8781544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(411)</a:t>
            </a:r>
          </a:p>
        </p:txBody>
      </p:sp>
    </p:spTree>
    <p:extLst>
      <p:ext uri="{BB962C8B-B14F-4D97-AF65-F5344CB8AC3E}">
        <p14:creationId xmlns:p14="http://schemas.microsoft.com/office/powerpoint/2010/main" val="1999887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1"/>
            <a:ext cx="5694659" cy="6857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8" cy="6857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31EC0-8A0C-46F7-A2D7-6740A5FAF845}"/>
              </a:ext>
            </a:extLst>
          </p:cNvPr>
          <p:cNvSpPr txBox="1"/>
          <p:nvPr/>
        </p:nvSpPr>
        <p:spPr>
          <a:xfrm>
            <a:off x="2111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Original SCI (operational)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3C077-CB41-42AF-B7B5-94C955B7B476}"/>
              </a:ext>
            </a:extLst>
          </p:cNvPr>
          <p:cNvSpPr txBox="1"/>
          <p:nvPr/>
        </p:nvSpPr>
        <p:spPr>
          <a:xfrm>
            <a:off x="6096000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Improved SCI1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C47A6-6F96-44FE-9677-2A18BFEF24D3}"/>
              </a:ext>
            </a:extLst>
          </p:cNvPr>
          <p:cNvSpPr txBox="1"/>
          <p:nvPr/>
        </p:nvSpPr>
        <p:spPr>
          <a:xfrm>
            <a:off x="2567210" y="-1"/>
            <a:ext cx="136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(445)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7811D-C8C4-4091-96C7-EBA556D72AD8}"/>
              </a:ext>
            </a:extLst>
          </p:cNvPr>
          <p:cNvSpPr txBox="1"/>
          <p:nvPr/>
        </p:nvSpPr>
        <p:spPr>
          <a:xfrm>
            <a:off x="8779750" y="-1"/>
            <a:ext cx="112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(445)</a:t>
            </a:r>
          </a:p>
        </p:txBody>
      </p:sp>
    </p:spTree>
    <p:extLst>
      <p:ext uri="{BB962C8B-B14F-4D97-AF65-F5344CB8AC3E}">
        <p14:creationId xmlns:p14="http://schemas.microsoft.com/office/powerpoint/2010/main" val="176720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2"/>
            <a:ext cx="5694658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9" cy="6857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8A30C5-002C-4D3E-8626-9745621730FB}"/>
              </a:ext>
            </a:extLst>
          </p:cNvPr>
          <p:cNvSpPr txBox="1"/>
          <p:nvPr/>
        </p:nvSpPr>
        <p:spPr>
          <a:xfrm>
            <a:off x="0" y="0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B58B6-5530-4B9A-AC46-DB2DA136A72C}"/>
              </a:ext>
            </a:extLst>
          </p:cNvPr>
          <p:cNvSpPr txBox="1"/>
          <p:nvPr/>
        </p:nvSpPr>
        <p:spPr>
          <a:xfrm>
            <a:off x="6095999" y="-2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Improved SCI3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7A4B-14F0-4A04-BDBD-95D4C16E1431}"/>
              </a:ext>
            </a:extLst>
          </p:cNvPr>
          <p:cNvSpPr txBox="1"/>
          <p:nvPr/>
        </p:nvSpPr>
        <p:spPr>
          <a:xfrm>
            <a:off x="2685543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(445)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81CF7-113E-47D9-9CD6-C0C53D850B10}"/>
              </a:ext>
            </a:extLst>
          </p:cNvPr>
          <p:cNvSpPr txBox="1"/>
          <p:nvPr/>
        </p:nvSpPr>
        <p:spPr>
          <a:xfrm>
            <a:off x="8781544" y="-2"/>
            <a:ext cx="112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(445)</a:t>
            </a:r>
          </a:p>
        </p:txBody>
      </p:sp>
    </p:spTree>
    <p:extLst>
      <p:ext uri="{BB962C8B-B14F-4D97-AF65-F5344CB8AC3E}">
        <p14:creationId xmlns:p14="http://schemas.microsoft.com/office/powerpoint/2010/main" val="642670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0957-9C1B-4B04-9736-4E31B842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8" y="1"/>
            <a:ext cx="5694659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1433C-2E8C-4A38-B400-04B5973B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38" y="1"/>
            <a:ext cx="5694658" cy="6857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31EC0-8A0C-46F7-A2D7-6740A5FAF845}"/>
              </a:ext>
            </a:extLst>
          </p:cNvPr>
          <p:cNvSpPr txBox="1"/>
          <p:nvPr/>
        </p:nvSpPr>
        <p:spPr>
          <a:xfrm>
            <a:off x="2111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Original SCI (operational)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3C077-CB41-42AF-B7B5-94C955B7B476}"/>
              </a:ext>
            </a:extLst>
          </p:cNvPr>
          <p:cNvSpPr txBox="1"/>
          <p:nvPr/>
        </p:nvSpPr>
        <p:spPr>
          <a:xfrm>
            <a:off x="6096000" y="-1"/>
            <a:ext cx="461665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 Improved SCI1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C47A6-6F96-44FE-9677-2A18BFEF24D3}"/>
              </a:ext>
            </a:extLst>
          </p:cNvPr>
          <p:cNvSpPr txBox="1"/>
          <p:nvPr/>
        </p:nvSpPr>
        <p:spPr>
          <a:xfrm>
            <a:off x="2567210" y="-1"/>
            <a:ext cx="136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(489)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7811D-C8C4-4091-96C7-EBA556D72AD8}"/>
              </a:ext>
            </a:extLst>
          </p:cNvPr>
          <p:cNvSpPr txBox="1"/>
          <p:nvPr/>
        </p:nvSpPr>
        <p:spPr>
          <a:xfrm>
            <a:off x="8779750" y="-1"/>
            <a:ext cx="112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nLw</a:t>
            </a:r>
            <a:r>
              <a:rPr lang="en-US" dirty="0"/>
              <a:t>(489)</a:t>
            </a:r>
          </a:p>
        </p:txBody>
      </p:sp>
    </p:spTree>
    <p:extLst>
      <p:ext uri="{BB962C8B-B14F-4D97-AF65-F5344CB8AC3E}">
        <p14:creationId xmlns:p14="http://schemas.microsoft.com/office/powerpoint/2010/main" val="1552307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16425</TotalTime>
  <Words>730</Words>
  <Application>Microsoft Office PowerPoint</Application>
  <PresentationFormat>Widescreen</PresentationFormat>
  <Paragraphs>204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Improved SWIR Algorithm Other Cases</vt:lpstr>
      <vt:lpstr>La Plata River Estuary from NOAA-20 on Apr.30,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Amazon River Estuary from NOAA-20 on Apr.30,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Yellow Sea Algae Bloom from SNPP on Jun.25,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Jiang,Lide</dc:creator>
  <cp:lastModifiedBy>Lide Jiang</cp:lastModifiedBy>
  <cp:revision>52</cp:revision>
  <dcterms:created xsi:type="dcterms:W3CDTF">2025-07-09T17:49:25Z</dcterms:created>
  <dcterms:modified xsi:type="dcterms:W3CDTF">2025-09-25T14:50:58Z</dcterms:modified>
</cp:coreProperties>
</file>